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0"/>
  </p:notesMasterIdLst>
  <p:handoutMasterIdLst>
    <p:handoutMasterId r:id="rId11"/>
  </p:handoutMasterIdLst>
  <p:sldIdLst>
    <p:sldId id="332" r:id="rId7"/>
    <p:sldId id="335" r:id="rId8"/>
    <p:sldId id="333" r:id="rId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78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you have enough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Bit:Bots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go round.  This works best with teams of up to 4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Follow the instructions provided on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 to complete the build or use the activity sheet provided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using the code from Lessons 4 and 5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the Learners plenty of time to experiment, don’t let them rush the build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 the version of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- if version 1.1 or lower power on before putting down to avoid pairing mode being detected.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946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4tronix.co.uk/blog/?p=149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CCEDE-AEEF-4FAE-B0B9-27854A736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79661" y="4492870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Lesson 5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Bit:Bot</a:t>
            </a:r>
            <a:r>
              <a:rPr lang="en-US" dirty="0"/>
              <a:t> Build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521" y="594846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0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Building &amp; Testing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Assemble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kit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Detailed follow-me instructions are on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</a:t>
            </a:r>
            <a:r>
              <a:rPr lang="en-GB" dirty="0">
                <a:latin typeface="Lato" panose="020F0502020204030203" pitchFamily="34" charset="0"/>
                <a:hlinkClick r:id="rId3"/>
              </a:rPr>
              <a:t>ttp://4tronix.co.uk/blog/?p=1490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code samples from Lessons 4 &amp; 5 to check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functioning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Combine the three outputs to check they all work together</a:t>
            </a:r>
          </a:p>
        </p:txBody>
      </p:sp>
    </p:spTree>
    <p:extLst>
      <p:ext uri="{BB962C8B-B14F-4D97-AF65-F5344CB8AC3E}">
        <p14:creationId xmlns:p14="http://schemas.microsoft.com/office/powerpoint/2010/main" val="291350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155974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166</Words>
  <Application>Microsoft Office PowerPoint</Application>
  <PresentationFormat>Widescreen</PresentationFormat>
  <Paragraphs>14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Lato</vt:lpstr>
      <vt:lpstr>Wingdings</vt:lpstr>
      <vt:lpstr>1_Arm_PPT_Public</vt:lpstr>
      <vt:lpstr>Bit:Bot Build</vt:lpstr>
      <vt:lpstr>Building &amp; Testing the Bit:Bot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2021-04-13T11:37:09Z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